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19" autoAdjust="0"/>
    <p:restoredTop sz="94660"/>
  </p:normalViewPr>
  <p:slideViewPr>
    <p:cSldViewPr snapToGrid="0">
      <p:cViewPr>
        <p:scale>
          <a:sx n="75" d="100"/>
          <a:sy n="75" d="100"/>
        </p:scale>
        <p:origin x="213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7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639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372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104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717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505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076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262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775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489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226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C47F8-DAF0-4F85-8D13-71AE2DCD83BE}" type="datetimeFigureOut">
              <a:rPr lang="es-PE" smtClean="0"/>
              <a:t>26/11/2018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50CF-20AA-407B-9DFB-7FD597580CE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744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1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16200000">
            <a:off x="-1147861" y="688346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t="-230" r="3312" b="230"/>
          <a:stretch/>
        </p:blipFill>
        <p:spPr>
          <a:xfrm>
            <a:off x="5486401" y="-23273"/>
            <a:ext cx="7062951" cy="68812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/>
          <a:stretch/>
        </p:blipFill>
        <p:spPr>
          <a:xfrm>
            <a:off x="-1" y="3509859"/>
            <a:ext cx="5486401" cy="33481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rot="16200000">
            <a:off x="3903761" y="5336545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10955239" y="1259845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12242" r="3432" b="6318"/>
          <a:stretch/>
        </p:blipFill>
        <p:spPr>
          <a:xfrm>
            <a:off x="0" y="-23272"/>
            <a:ext cx="5486400" cy="35331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16200000">
            <a:off x="3769310" y="1865423"/>
            <a:ext cx="302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Project Investment without planning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/>
          <a:stretch/>
        </p:blipFill>
        <p:spPr>
          <a:xfrm>
            <a:off x="0" y="0"/>
            <a:ext cx="403727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30992"/>
          <a:stretch/>
        </p:blipFill>
        <p:spPr>
          <a:xfrm>
            <a:off x="4037277" y="0"/>
            <a:ext cx="418177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r="17549"/>
          <a:stretch/>
        </p:blipFill>
        <p:spPr>
          <a:xfrm>
            <a:off x="8219054" y="-23648"/>
            <a:ext cx="4080659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rot="16200000">
            <a:off x="2370040" y="5312897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6922165" y="5607842"/>
            <a:ext cx="228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Project Beyond the NEET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10959442" y="5560544"/>
            <a:ext cx="228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Project Beyond the NEET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t="31023" r="31323" b="13563"/>
          <a:stretch/>
        </p:blipFill>
        <p:spPr>
          <a:xfrm>
            <a:off x="-2" y="3295004"/>
            <a:ext cx="4020209" cy="356299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 rot="16200000">
            <a:off x="4158461" y="1741258"/>
            <a:ext cx="278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</a:rPr>
              <a:t>Niños</a:t>
            </a:r>
            <a:r>
              <a:rPr lang="en-GB" sz="1400" dirty="0" smtClean="0">
                <a:solidFill>
                  <a:schemeClr val="bg1"/>
                </a:solidFill>
              </a:rPr>
              <a:t> del </a:t>
            </a:r>
            <a:r>
              <a:rPr lang="en-GB" sz="1400" dirty="0" err="1" smtClean="0">
                <a:solidFill>
                  <a:schemeClr val="bg1"/>
                </a:solidFill>
              </a:rPr>
              <a:t>Milenio</a:t>
            </a:r>
            <a:r>
              <a:rPr lang="en-GB" sz="1400" dirty="0" smtClean="0">
                <a:solidFill>
                  <a:schemeClr val="bg1"/>
                </a:solidFill>
              </a:rPr>
              <a:t>/Young Lives Peru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1004879" y="4307192"/>
            <a:ext cx="228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Proyecto </a:t>
            </a:r>
            <a:r>
              <a:rPr lang="en-GB" sz="1100" dirty="0" err="1" smtClean="0">
                <a:solidFill>
                  <a:schemeClr val="bg1"/>
                </a:solidFill>
              </a:rPr>
              <a:t>Más</a:t>
            </a:r>
            <a:r>
              <a:rPr lang="en-GB" sz="1100" dirty="0" smtClean="0">
                <a:solidFill>
                  <a:schemeClr val="bg1"/>
                </a:solidFill>
              </a:rPr>
              <a:t> </a:t>
            </a:r>
            <a:r>
              <a:rPr lang="en-GB" sz="1100" dirty="0" err="1" smtClean="0">
                <a:solidFill>
                  <a:schemeClr val="bg1"/>
                </a:solidFill>
              </a:rPr>
              <a:t>allá</a:t>
            </a:r>
            <a:r>
              <a:rPr lang="en-GB" sz="1100" dirty="0" smtClean="0">
                <a:solidFill>
                  <a:schemeClr val="bg1"/>
                </a:solidFill>
              </a:rPr>
              <a:t> de </a:t>
            </a:r>
            <a:r>
              <a:rPr lang="en-GB" sz="1100" dirty="0" err="1" smtClean="0">
                <a:solidFill>
                  <a:schemeClr val="bg1"/>
                </a:solidFill>
              </a:rPr>
              <a:t>los</a:t>
            </a:r>
            <a:r>
              <a:rPr lang="en-GB" sz="1100" dirty="0" smtClean="0">
                <a:solidFill>
                  <a:schemeClr val="bg1"/>
                </a:solidFill>
              </a:rPr>
              <a:t> </a:t>
            </a:r>
            <a:r>
              <a:rPr lang="en-GB" sz="1100" dirty="0" err="1" smtClean="0">
                <a:solidFill>
                  <a:schemeClr val="bg1"/>
                </a:solidFill>
              </a:rPr>
              <a:t>Nini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 r="11737" b="3988"/>
          <a:stretch/>
        </p:blipFill>
        <p:spPr>
          <a:xfrm>
            <a:off x="5522133" y="12700"/>
            <a:ext cx="6669867" cy="32926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614"/>
          <a:stretch/>
        </p:blipFill>
        <p:spPr>
          <a:xfrm>
            <a:off x="-9764" y="0"/>
            <a:ext cx="5849006" cy="32950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3" t="8309" r="27332" b="12350"/>
          <a:stretch/>
        </p:blipFill>
        <p:spPr>
          <a:xfrm>
            <a:off x="4029969" y="3305362"/>
            <a:ext cx="4226185" cy="35629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36302" r="9850" b="5763"/>
          <a:stretch/>
        </p:blipFill>
        <p:spPr>
          <a:xfrm rot="5400000">
            <a:off x="8434823" y="3098802"/>
            <a:ext cx="3563008" cy="39623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1"/>
          <a:stretch/>
        </p:blipFill>
        <p:spPr>
          <a:xfrm>
            <a:off x="5839242" y="-1"/>
            <a:ext cx="2047283" cy="14099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2"/>
          <a:stretch/>
        </p:blipFill>
        <p:spPr>
          <a:xfrm>
            <a:off x="-1" y="-2"/>
            <a:ext cx="2002505" cy="132080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 rot="16200000">
            <a:off x="6649764" y="5336545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11337919" y="3686642"/>
            <a:ext cx="1335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ELLA Network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4226584" y="1780414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5380" r="17103" b="26320"/>
          <a:stretch/>
        </p:blipFill>
        <p:spPr>
          <a:xfrm>
            <a:off x="0" y="-1"/>
            <a:ext cx="5614737" cy="35292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8405" b="778"/>
          <a:stretch/>
        </p:blipFill>
        <p:spPr>
          <a:xfrm>
            <a:off x="0" y="3529262"/>
            <a:ext cx="5614737" cy="33549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6760"/>
          <a:stretch/>
        </p:blipFill>
        <p:spPr>
          <a:xfrm>
            <a:off x="5613399" y="0"/>
            <a:ext cx="657860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16200000">
            <a:off x="-1236761" y="2007808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0625040" y="1233624"/>
            <a:ext cx="278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bg1"/>
                </a:solidFill>
              </a:rPr>
              <a:t>Niños</a:t>
            </a:r>
            <a:r>
              <a:rPr lang="en-GB" sz="1100" dirty="0" smtClean="0">
                <a:solidFill>
                  <a:schemeClr val="bg1"/>
                </a:solidFill>
              </a:rPr>
              <a:t> del </a:t>
            </a:r>
            <a:r>
              <a:rPr lang="en-GB" sz="1100" dirty="0" err="1" smtClean="0">
                <a:solidFill>
                  <a:schemeClr val="bg1"/>
                </a:solidFill>
              </a:rPr>
              <a:t>Milenio</a:t>
            </a:r>
            <a:r>
              <a:rPr lang="en-GB" sz="1100" dirty="0" smtClean="0">
                <a:solidFill>
                  <a:schemeClr val="bg1"/>
                </a:solidFill>
              </a:rPr>
              <a:t>/Young Lives Peru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-989112" y="5584193"/>
            <a:ext cx="2286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Project Beyond the NEET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t="2171" r="23527" b="6512"/>
          <a:stretch/>
        </p:blipFill>
        <p:spPr>
          <a:xfrm>
            <a:off x="1530329" y="0"/>
            <a:ext cx="2701138" cy="35512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-1818" r="18294" b="2592"/>
          <a:stretch/>
        </p:blipFill>
        <p:spPr>
          <a:xfrm>
            <a:off x="1596745" y="3340972"/>
            <a:ext cx="2783111" cy="34319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-310" r="21202" b="2946"/>
          <a:stretch/>
        </p:blipFill>
        <p:spPr>
          <a:xfrm>
            <a:off x="4797835" y="32605"/>
            <a:ext cx="2738391" cy="3453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-276" r="22596"/>
          <a:stretch/>
        </p:blipFill>
        <p:spPr>
          <a:xfrm>
            <a:off x="4930782" y="3373577"/>
            <a:ext cx="2605444" cy="34889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2765" r="17885"/>
          <a:stretch/>
        </p:blipFill>
        <p:spPr>
          <a:xfrm>
            <a:off x="8153399" y="32605"/>
            <a:ext cx="2720886" cy="34532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21587"/>
          <a:stretch/>
        </p:blipFill>
        <p:spPr>
          <a:xfrm>
            <a:off x="8153398" y="3373577"/>
            <a:ext cx="2824411" cy="34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69</Words>
  <Application>Microsoft Office PowerPoint</Application>
  <PresentationFormat>Panorámica</PresentationFormat>
  <Paragraphs>15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Paula Pino</cp:lastModifiedBy>
  <cp:revision>19</cp:revision>
  <dcterms:created xsi:type="dcterms:W3CDTF">2018-11-04T23:54:30Z</dcterms:created>
  <dcterms:modified xsi:type="dcterms:W3CDTF">2018-11-26T22:35:37Z</dcterms:modified>
</cp:coreProperties>
</file>